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BFC-A506-4A6F-9E82-0B79C73934BF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5D6F-44EC-40A1-A9E4-38B2D8B37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72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BFC-A506-4A6F-9E82-0B79C73934BF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5D6F-44EC-40A1-A9E4-38B2D8B37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6436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BFC-A506-4A6F-9E82-0B79C73934BF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5D6F-44EC-40A1-A9E4-38B2D8B37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9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BFC-A506-4A6F-9E82-0B79C73934BF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5D6F-44EC-40A1-A9E4-38B2D8B37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520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BFC-A506-4A6F-9E82-0B79C73934BF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5D6F-44EC-40A1-A9E4-38B2D8B37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271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BFC-A506-4A6F-9E82-0B79C73934BF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5D6F-44EC-40A1-A9E4-38B2D8B37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813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BFC-A506-4A6F-9E82-0B79C73934BF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5D6F-44EC-40A1-A9E4-38B2D8B37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745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BFC-A506-4A6F-9E82-0B79C73934BF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5D6F-44EC-40A1-A9E4-38B2D8B37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5663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BFC-A506-4A6F-9E82-0B79C73934BF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5D6F-44EC-40A1-A9E4-38B2D8B37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250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BFC-A506-4A6F-9E82-0B79C73934BF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5D6F-44EC-40A1-A9E4-38B2D8B37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570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BFC-A506-4A6F-9E82-0B79C73934BF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5D6F-44EC-40A1-A9E4-38B2D8B37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2191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E1BFC-A506-4A6F-9E82-0B79C73934BF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65D6F-44EC-40A1-A9E4-38B2D8B37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8322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252536" y="476672"/>
            <a:ext cx="9649072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400" dirty="0">
                <a:latin typeface="+mn-ea"/>
              </a:rPr>
              <a:t>日本がん登録協議会</a:t>
            </a:r>
            <a:endParaRPr lang="en-US" altLang="ja-JP" sz="4400" dirty="0">
              <a:latin typeface="+mn-ea"/>
            </a:endParaRPr>
          </a:p>
          <a:p>
            <a:pPr algn="ctr"/>
            <a:r>
              <a:rPr lang="ja-JP" altLang="en-US" sz="4400" dirty="0">
                <a:latin typeface="+mn-ea"/>
              </a:rPr>
              <a:t>第</a:t>
            </a:r>
            <a:r>
              <a:rPr lang="en-US" altLang="ja-JP" sz="4400" dirty="0">
                <a:latin typeface="+mn-ea"/>
              </a:rPr>
              <a:t>30</a:t>
            </a:r>
            <a:r>
              <a:rPr lang="ja-JP" altLang="en-US" sz="4400" dirty="0">
                <a:latin typeface="+mn-ea"/>
              </a:rPr>
              <a:t>回学術集会</a:t>
            </a:r>
            <a:endParaRPr lang="en-US" altLang="ja-JP" sz="4400" dirty="0">
              <a:latin typeface="+mn-ea"/>
            </a:endParaRPr>
          </a:p>
          <a:p>
            <a:pPr algn="ctr"/>
            <a:endParaRPr lang="ja-JP" altLang="en-US" sz="4400" dirty="0">
              <a:latin typeface="+mn-ea"/>
            </a:endParaRPr>
          </a:p>
          <a:p>
            <a:pPr algn="ctr"/>
            <a:r>
              <a:rPr lang="en-US" altLang="ja-JP" sz="4400" dirty="0">
                <a:latin typeface="+mn-ea"/>
              </a:rPr>
              <a:t>COI</a:t>
            </a:r>
            <a:r>
              <a:rPr lang="ja-JP" altLang="en-US" sz="4400" dirty="0">
                <a:latin typeface="+mn-ea"/>
              </a:rPr>
              <a:t>開示</a:t>
            </a:r>
          </a:p>
          <a:p>
            <a:pPr algn="ctr"/>
            <a:r>
              <a:rPr lang="ja-JP" altLang="en-US" sz="4400" dirty="0">
                <a:latin typeface="+mn-ea"/>
              </a:rPr>
              <a:t>筆頭</a:t>
            </a:r>
            <a:r>
              <a:rPr lang="ja-JP" altLang="en-US" sz="4400">
                <a:latin typeface="+mn-ea"/>
              </a:rPr>
              <a:t>演者名：東京 </a:t>
            </a:r>
            <a:r>
              <a:rPr lang="ja-JP" altLang="en-US" sz="4400" dirty="0">
                <a:latin typeface="+mn-ea"/>
              </a:rPr>
              <a:t>太郎</a:t>
            </a:r>
            <a:endParaRPr lang="en-US" altLang="ja-JP" sz="4400" dirty="0">
              <a:latin typeface="+mn-ea"/>
            </a:endParaRPr>
          </a:p>
          <a:p>
            <a:pPr algn="ctr"/>
            <a:endParaRPr lang="ja-JP" altLang="en-US" sz="4400" dirty="0">
              <a:latin typeface="+mn-ea"/>
            </a:endParaRPr>
          </a:p>
          <a:p>
            <a:pPr algn="ctr"/>
            <a:r>
              <a:rPr lang="ja-JP" altLang="en-US" sz="2700" dirty="0">
                <a:latin typeface="+mn-ea"/>
              </a:rPr>
              <a:t>私の今回の演題に関して開示すべき</a:t>
            </a:r>
            <a:r>
              <a:rPr lang="en-US" altLang="ja-JP" sz="2700" dirty="0">
                <a:latin typeface="+mn-ea"/>
              </a:rPr>
              <a:t>COI</a:t>
            </a:r>
            <a:r>
              <a:rPr lang="ja-JP" altLang="en-US" sz="2700" dirty="0">
                <a:latin typeface="+mn-ea"/>
              </a:rPr>
              <a:t>は以下のとおりです</a:t>
            </a:r>
            <a:r>
              <a:rPr lang="ja-JP" altLang="en-US" sz="2800" dirty="0">
                <a:latin typeface="+mn-ea"/>
              </a:rPr>
              <a:t>。</a:t>
            </a:r>
          </a:p>
          <a:p>
            <a:pPr lvl="6"/>
            <a:r>
              <a:rPr lang="ja-JP" altLang="en-US" sz="2400" dirty="0">
                <a:latin typeface="+mn-ea"/>
              </a:rPr>
              <a:t>講演料：　　　　　　○○製薬</a:t>
            </a:r>
          </a:p>
          <a:p>
            <a:pPr lvl="6"/>
            <a:r>
              <a:rPr lang="ja-JP" altLang="en-US" sz="2400" dirty="0">
                <a:latin typeface="+mn-ea"/>
              </a:rPr>
              <a:t>原稿料：　　　　　　○○出版社</a:t>
            </a:r>
          </a:p>
          <a:p>
            <a:pPr lvl="6"/>
            <a:r>
              <a:rPr lang="ja-JP" altLang="en-US" sz="2400" dirty="0">
                <a:latin typeface="+mn-ea"/>
              </a:rPr>
              <a:t>奨学寄付金：　　　○○製薬</a:t>
            </a:r>
          </a:p>
          <a:p>
            <a:pPr lvl="6"/>
            <a:r>
              <a:rPr lang="ja-JP" altLang="en-US" sz="2400" dirty="0">
                <a:latin typeface="+mn-ea"/>
              </a:rPr>
              <a:t>寄付講座所属：　 ○○製薬</a:t>
            </a:r>
          </a:p>
        </p:txBody>
      </p:sp>
    </p:spTree>
    <p:extLst>
      <p:ext uri="{BB962C8B-B14F-4D97-AF65-F5344CB8AC3E}">
        <p14:creationId xmlns:p14="http://schemas.microsoft.com/office/powerpoint/2010/main" val="479254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56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Staff-04</dc:creator>
  <cp:lastModifiedBy>klar クラール</cp:lastModifiedBy>
  <cp:revision>7</cp:revision>
  <dcterms:created xsi:type="dcterms:W3CDTF">2018-05-21T04:30:52Z</dcterms:created>
  <dcterms:modified xsi:type="dcterms:W3CDTF">2021-05-07T00:11:58Z</dcterms:modified>
</cp:coreProperties>
</file>