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720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43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2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81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45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66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50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0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191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E1BFC-A506-4A6F-9E82-0B79C73934BF}" type="datetimeFigureOut">
              <a:rPr kumimoji="1" lang="ja-JP" altLang="en-US" smtClean="0"/>
              <a:t>2021/5/7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65D6F-44EC-40A1-A9E4-38B2D8B37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832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980728"/>
            <a:ext cx="91440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4400" dirty="0">
                <a:latin typeface="+mn-ea"/>
              </a:rPr>
              <a:t>日本がん登録協議会</a:t>
            </a:r>
            <a:endParaRPr lang="en-US" altLang="ja-JP" sz="4400" dirty="0">
              <a:latin typeface="+mn-ea"/>
            </a:endParaRPr>
          </a:p>
          <a:p>
            <a:pPr algn="ctr"/>
            <a:r>
              <a:rPr lang="ja-JP" altLang="en-US" sz="4400" dirty="0">
                <a:latin typeface="+mn-ea"/>
              </a:rPr>
              <a:t>第</a:t>
            </a:r>
            <a:r>
              <a:rPr lang="en-US" altLang="ja-JP" sz="4400" dirty="0">
                <a:latin typeface="+mn-ea"/>
              </a:rPr>
              <a:t>30</a:t>
            </a:r>
            <a:r>
              <a:rPr lang="ja-JP" altLang="en-US" sz="4400" dirty="0">
                <a:latin typeface="+mn-ea"/>
              </a:rPr>
              <a:t>回学術集会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en-US" altLang="ja-JP" sz="4400" dirty="0">
                <a:latin typeface="+mn-ea"/>
              </a:rPr>
              <a:t>COI</a:t>
            </a:r>
            <a:r>
              <a:rPr lang="ja-JP" altLang="en-US" sz="4400" dirty="0">
                <a:latin typeface="+mn-ea"/>
              </a:rPr>
              <a:t>開示</a:t>
            </a:r>
          </a:p>
          <a:p>
            <a:pPr algn="ctr"/>
            <a:r>
              <a:rPr lang="ja-JP" altLang="en-US" sz="4400" dirty="0">
                <a:latin typeface="+mn-ea"/>
              </a:rPr>
              <a:t>筆頭演者名：東京 太郎</a:t>
            </a:r>
            <a:endParaRPr lang="en-US" altLang="ja-JP" sz="4400" dirty="0">
              <a:latin typeface="+mn-ea"/>
            </a:endParaRPr>
          </a:p>
          <a:p>
            <a:pPr algn="ctr"/>
            <a:endParaRPr lang="ja-JP" altLang="en-US" sz="4400" dirty="0">
              <a:latin typeface="+mn-ea"/>
            </a:endParaRPr>
          </a:p>
          <a:p>
            <a:pPr algn="ctr"/>
            <a:r>
              <a:rPr lang="ja-JP" altLang="en-US" sz="3200" dirty="0">
                <a:latin typeface="+mn-ea"/>
              </a:rPr>
              <a:t>当演題発表に関し、開示すべき</a:t>
            </a:r>
            <a:r>
              <a:rPr lang="en-US" altLang="ja-JP" sz="3200" dirty="0">
                <a:latin typeface="+mn-ea"/>
              </a:rPr>
              <a:t>COI</a:t>
            </a:r>
            <a:r>
              <a:rPr lang="ja-JP" altLang="en-US" sz="3200" dirty="0">
                <a:latin typeface="+mn-ea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967032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Staff-04</dc:creator>
  <cp:lastModifiedBy>klar クラール</cp:lastModifiedBy>
  <cp:revision>5</cp:revision>
  <dcterms:created xsi:type="dcterms:W3CDTF">2018-05-21T04:30:52Z</dcterms:created>
  <dcterms:modified xsi:type="dcterms:W3CDTF">2021-05-07T00:11:40Z</dcterms:modified>
</cp:coreProperties>
</file>